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D1D2-B2C8-4F4C-BDD0-1E8D36CF8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3ACB9-16D2-4FFE-97C9-26A0CAF6E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BE352-EA5A-4D4E-AD85-1CF563B9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0B142-5CBE-43F1-8BA4-2FABE4ED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7F0F9-4AC0-46BB-9E2D-2E5F85BF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528F-9AC3-465C-B12F-24CCE10B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DC167-3805-4A65-B097-992BF6420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4B27E-C2A6-4400-AA2C-13A8C3ED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3A24C-1329-422A-BB36-0B372203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100A-CE5D-467F-B323-5DA820B9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6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E6D7D-F89A-4FB8-AC69-3D86478F3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BACAE-5A2E-453F-A787-4C1B63ADA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72831-4BC2-4AAA-A80F-DDEBA74F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DD693-1B49-442F-9029-4F835747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45669-9087-4E14-9F9B-1CA0681A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5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4DA2-BA11-40B8-9CC6-7C383118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B742-04C4-432C-870D-E2D75EBD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8B487-FF4C-4943-95B9-A0BF78B8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3F51E-1D4A-485A-87B9-13E899FF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D3ACB-6589-4C1A-BBFA-FCB9FE74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5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6AD9-A0E5-4DA7-9BC0-8578C0F6B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606C-0828-4365-BF4F-3F005488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72E02-B01E-48DD-9D2F-809776D3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CB618-70C1-45DC-9E2C-DAF64E4D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A56E6-D5FF-42BB-BB6B-68FB5A7D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BAE5-B861-4B50-AE88-338E7E6C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0A83C-8C5D-43FE-A147-01B19B1D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EF500-6586-4536-9D1C-9F2782457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DC6E8-A76B-43A2-BF33-F7369E0D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8B76-9338-4057-8D39-01081936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A6C77-D850-4828-AB58-E902424A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4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E372-6F71-4A9F-8F0F-14D4DAD7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13F4A-8AA9-4CDC-9087-88BE5D9A2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1E1F7-04B7-4D40-8641-E20E92D83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998AC-CF56-499D-B36B-E06B819D9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C97EB-9764-44AD-9A33-A6F102F7A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B02DC-E538-4440-AC8A-E49B3CBB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CE0AE-59ED-4F7A-B0AD-61739EBB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FD627-CC6E-4CA0-8F83-746D9028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2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E26F-930A-4A94-B67F-ECE343B4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A1A6B-CD9F-46A4-8B7A-7A23BB01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A23A3-EE70-456E-8A8E-0C0421AE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560A7-3071-4540-80EF-9C7AC46E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9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52474-7510-4D88-A116-677D3057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E5F5E-E08F-4F82-A8FA-A3336CE4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010E7-6FA7-4266-9BCE-493BEB22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33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2999-16D0-4FF9-A750-5DCF845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4FAC1-9E3A-4DE0-AD09-BD2FFD0D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4CCE9-23EE-4228-855B-CC10A9345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09C27-1856-49B7-93DE-17D8347B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DBAA-FE9E-4F6C-B01D-5883F1FE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2BA25-60DE-4CCF-B761-E7BD6D2A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2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9577-E80E-4B08-B1FB-8FEA611E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15A366-2B44-4CCF-8A43-419E52468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D60D1-2E69-4B4B-9E6B-104F1077C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D3EA5-C938-4A71-BB72-43A40945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F09F7-02EE-48D9-B344-FF8861A9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E436B-E92A-4A2E-8FED-4CE212B0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2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76DBE-508D-40BF-B3F1-F245B8D0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36D7-63F5-45A5-9E03-0287B64E8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8B84F-7171-4C75-8C38-DB4561D39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EF668-2FF6-4713-9983-9EC139DD1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ED25E-8897-4923-9F22-1894F46AB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2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7811-D358-431C-A003-A81883B8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Allie Bacholl Program #1 Food Program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FF56D77-14BC-47C3-9C3F-50642F103E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292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Allie Bacholl Program #1 Food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Allie Bacholl Program #1 Food Program</dc:title>
  <dc:creator>Allie Bacholl</dc:creator>
  <cp:lastModifiedBy>Allie Bacholl</cp:lastModifiedBy>
  <cp:revision>3</cp:revision>
  <dcterms:created xsi:type="dcterms:W3CDTF">2021-04-21T18:27:41Z</dcterms:created>
  <dcterms:modified xsi:type="dcterms:W3CDTF">2021-04-21T18:49:36Z</dcterms:modified>
</cp:coreProperties>
</file>